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6" r:id="rId6"/>
    <p:sldId id="278" r:id="rId7"/>
    <p:sldId id="277" r:id="rId8"/>
    <p:sldId id="281" r:id="rId9"/>
    <p:sldId id="279" r:id="rId10"/>
    <p:sldId id="282" r:id="rId11"/>
    <p:sldId id="272" r:id="rId12"/>
    <p:sldId id="280" r:id="rId13"/>
    <p:sldId id="274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00A071-2C00-4FEF-B80C-2B4FD674D279}" v="21" dt="2020-06-09T08:54:09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e364d0b9-009e-4116-b78a-a86aed516e71" providerId="ADAL" clId="{DF00A071-2C00-4FEF-B80C-2B4FD674D279}"/>
    <pc:docChg chg="undo custSel addSld delSld modSld sldOrd addMainMaster delMainMaster modMainMaster">
      <pc:chgData name="Stijn Weijermars" userId="e364d0b9-009e-4116-b78a-a86aed516e71" providerId="ADAL" clId="{DF00A071-2C00-4FEF-B80C-2B4FD674D279}" dt="2020-06-09T08:54:54.508" v="1422" actId="14100"/>
      <pc:docMkLst>
        <pc:docMk/>
      </pc:docMkLst>
      <pc:sldChg chg="modSp mod">
        <pc:chgData name="Stijn Weijermars" userId="e364d0b9-009e-4116-b78a-a86aed516e71" providerId="ADAL" clId="{DF00A071-2C00-4FEF-B80C-2B4FD674D279}" dt="2020-06-09T08:07:00.657" v="14" actId="20577"/>
        <pc:sldMkLst>
          <pc:docMk/>
          <pc:sldMk cId="377219979" sldId="256"/>
        </pc:sldMkLst>
        <pc:spChg chg="mod">
          <ac:chgData name="Stijn Weijermars" userId="e364d0b9-009e-4116-b78a-a86aed516e71" providerId="ADAL" clId="{DF00A071-2C00-4FEF-B80C-2B4FD674D279}" dt="2020-06-09T08:07:00.657" v="14" actId="20577"/>
          <ac:spMkLst>
            <pc:docMk/>
            <pc:sldMk cId="377219979" sldId="256"/>
            <ac:spMk id="2" creationId="{00000000-0000-0000-0000-000000000000}"/>
          </ac:spMkLst>
        </pc:spChg>
      </pc:sldChg>
      <pc:sldChg chg="del">
        <pc:chgData name="Stijn Weijermars" userId="e364d0b9-009e-4116-b78a-a86aed516e71" providerId="ADAL" clId="{DF00A071-2C00-4FEF-B80C-2B4FD674D279}" dt="2020-06-09T08:22:03.949" v="513" actId="47"/>
        <pc:sldMkLst>
          <pc:docMk/>
          <pc:sldMk cId="1799926547" sldId="257"/>
        </pc:sldMkLst>
      </pc:sldChg>
      <pc:sldChg chg="del">
        <pc:chgData name="Stijn Weijermars" userId="e364d0b9-009e-4116-b78a-a86aed516e71" providerId="ADAL" clId="{DF00A071-2C00-4FEF-B80C-2B4FD674D279}" dt="2020-06-09T08:22:03.949" v="513" actId="47"/>
        <pc:sldMkLst>
          <pc:docMk/>
          <pc:sldMk cId="990810403" sldId="258"/>
        </pc:sldMkLst>
      </pc:sldChg>
      <pc:sldChg chg="del">
        <pc:chgData name="Stijn Weijermars" userId="e364d0b9-009e-4116-b78a-a86aed516e71" providerId="ADAL" clId="{DF00A071-2C00-4FEF-B80C-2B4FD674D279}" dt="2020-06-09T08:22:03.949" v="513" actId="47"/>
        <pc:sldMkLst>
          <pc:docMk/>
          <pc:sldMk cId="209226725" sldId="259"/>
        </pc:sldMkLst>
      </pc:sldChg>
      <pc:sldChg chg="del">
        <pc:chgData name="Stijn Weijermars" userId="e364d0b9-009e-4116-b78a-a86aed516e71" providerId="ADAL" clId="{DF00A071-2C00-4FEF-B80C-2B4FD674D279}" dt="2020-06-09T08:22:03.949" v="513" actId="47"/>
        <pc:sldMkLst>
          <pc:docMk/>
          <pc:sldMk cId="3403134402" sldId="260"/>
        </pc:sldMkLst>
      </pc:sldChg>
      <pc:sldChg chg="del">
        <pc:chgData name="Stijn Weijermars" userId="e364d0b9-009e-4116-b78a-a86aed516e71" providerId="ADAL" clId="{DF00A071-2C00-4FEF-B80C-2B4FD674D279}" dt="2020-06-09T08:22:03.949" v="513" actId="47"/>
        <pc:sldMkLst>
          <pc:docMk/>
          <pc:sldMk cId="4192650834" sldId="261"/>
        </pc:sldMkLst>
      </pc:sldChg>
      <pc:sldChg chg="del">
        <pc:chgData name="Stijn Weijermars" userId="e364d0b9-009e-4116-b78a-a86aed516e71" providerId="ADAL" clId="{DF00A071-2C00-4FEF-B80C-2B4FD674D279}" dt="2020-06-09T08:22:03.949" v="513" actId="47"/>
        <pc:sldMkLst>
          <pc:docMk/>
          <pc:sldMk cId="2021908510" sldId="262"/>
        </pc:sldMkLst>
      </pc:sldChg>
      <pc:sldChg chg="del">
        <pc:chgData name="Stijn Weijermars" userId="e364d0b9-009e-4116-b78a-a86aed516e71" providerId="ADAL" clId="{DF00A071-2C00-4FEF-B80C-2B4FD674D279}" dt="2020-06-09T08:22:03.949" v="513" actId="47"/>
        <pc:sldMkLst>
          <pc:docMk/>
          <pc:sldMk cId="3759951583" sldId="263"/>
        </pc:sldMkLst>
      </pc:sldChg>
      <pc:sldChg chg="del">
        <pc:chgData name="Stijn Weijermars" userId="e364d0b9-009e-4116-b78a-a86aed516e71" providerId="ADAL" clId="{DF00A071-2C00-4FEF-B80C-2B4FD674D279}" dt="2020-06-09T08:22:03.949" v="513" actId="47"/>
        <pc:sldMkLst>
          <pc:docMk/>
          <pc:sldMk cId="2649778685" sldId="264"/>
        </pc:sldMkLst>
      </pc:sldChg>
      <pc:sldChg chg="del">
        <pc:chgData name="Stijn Weijermars" userId="e364d0b9-009e-4116-b78a-a86aed516e71" providerId="ADAL" clId="{DF00A071-2C00-4FEF-B80C-2B4FD674D279}" dt="2020-06-09T08:22:03.949" v="513" actId="47"/>
        <pc:sldMkLst>
          <pc:docMk/>
          <pc:sldMk cId="674969710" sldId="266"/>
        </pc:sldMkLst>
      </pc:sldChg>
      <pc:sldChg chg="del">
        <pc:chgData name="Stijn Weijermars" userId="e364d0b9-009e-4116-b78a-a86aed516e71" providerId="ADAL" clId="{DF00A071-2C00-4FEF-B80C-2B4FD674D279}" dt="2020-06-09T08:22:03.949" v="513" actId="47"/>
        <pc:sldMkLst>
          <pc:docMk/>
          <pc:sldMk cId="1864983167" sldId="268"/>
        </pc:sldMkLst>
      </pc:sldChg>
      <pc:sldChg chg="del">
        <pc:chgData name="Stijn Weijermars" userId="e364d0b9-009e-4116-b78a-a86aed516e71" providerId="ADAL" clId="{DF00A071-2C00-4FEF-B80C-2B4FD674D279}" dt="2020-06-09T08:22:03.949" v="513" actId="47"/>
        <pc:sldMkLst>
          <pc:docMk/>
          <pc:sldMk cId="960591205" sldId="269"/>
        </pc:sldMkLst>
      </pc:sldChg>
      <pc:sldChg chg="del">
        <pc:chgData name="Stijn Weijermars" userId="e364d0b9-009e-4116-b78a-a86aed516e71" providerId="ADAL" clId="{DF00A071-2C00-4FEF-B80C-2B4FD674D279}" dt="2020-06-09T08:22:03.949" v="513" actId="47"/>
        <pc:sldMkLst>
          <pc:docMk/>
          <pc:sldMk cId="1724106379" sldId="270"/>
        </pc:sldMkLst>
      </pc:sldChg>
      <pc:sldChg chg="del">
        <pc:chgData name="Stijn Weijermars" userId="e364d0b9-009e-4116-b78a-a86aed516e71" providerId="ADAL" clId="{DF00A071-2C00-4FEF-B80C-2B4FD674D279}" dt="2020-06-09T08:22:03.949" v="513" actId="47"/>
        <pc:sldMkLst>
          <pc:docMk/>
          <pc:sldMk cId="2906018848" sldId="271"/>
        </pc:sldMkLst>
      </pc:sldChg>
      <pc:sldChg chg="delSp modSp">
        <pc:chgData name="Stijn Weijermars" userId="e364d0b9-009e-4116-b78a-a86aed516e71" providerId="ADAL" clId="{DF00A071-2C00-4FEF-B80C-2B4FD674D279}" dt="2020-06-09T08:44:54.451" v="1306" actId="478"/>
        <pc:sldMkLst>
          <pc:docMk/>
          <pc:sldMk cId="2254931403" sldId="274"/>
        </pc:sldMkLst>
        <pc:spChg chg="del mod">
          <ac:chgData name="Stijn Weijermars" userId="e364d0b9-009e-4116-b78a-a86aed516e71" providerId="ADAL" clId="{DF00A071-2C00-4FEF-B80C-2B4FD674D279}" dt="2020-06-09T08:43:21.978" v="1206"/>
          <ac:spMkLst>
            <pc:docMk/>
            <pc:sldMk cId="2254931403" sldId="274"/>
            <ac:spMk id="5" creationId="{90DA1639-FED2-4EDC-BE72-1E7B352EDA1D}"/>
          </ac:spMkLst>
        </pc:spChg>
        <pc:picChg chg="del">
          <ac:chgData name="Stijn Weijermars" userId="e364d0b9-009e-4116-b78a-a86aed516e71" providerId="ADAL" clId="{DF00A071-2C00-4FEF-B80C-2B4FD674D279}" dt="2020-06-09T08:44:54.451" v="1306" actId="478"/>
          <ac:picMkLst>
            <pc:docMk/>
            <pc:sldMk cId="2254931403" sldId="274"/>
            <ac:picMk id="4" creationId="{00000000-0000-0000-0000-000000000000}"/>
          </ac:picMkLst>
        </pc:picChg>
      </pc:sldChg>
      <pc:sldChg chg="del">
        <pc:chgData name="Stijn Weijermars" userId="e364d0b9-009e-4116-b78a-a86aed516e71" providerId="ADAL" clId="{DF00A071-2C00-4FEF-B80C-2B4FD674D279}" dt="2020-06-09T08:22:03.949" v="513" actId="47"/>
        <pc:sldMkLst>
          <pc:docMk/>
          <pc:sldMk cId="2290476550" sldId="275"/>
        </pc:sldMkLst>
      </pc:sldChg>
      <pc:sldChg chg="addSp modSp mod">
        <pc:chgData name="Stijn Weijermars" userId="e364d0b9-009e-4116-b78a-a86aed516e71" providerId="ADAL" clId="{DF00A071-2C00-4FEF-B80C-2B4FD674D279}" dt="2020-06-09T08:21:40.334" v="512" actId="12"/>
        <pc:sldMkLst>
          <pc:docMk/>
          <pc:sldMk cId="1738139851" sldId="276"/>
        </pc:sldMkLst>
        <pc:spChg chg="mod">
          <ac:chgData name="Stijn Weijermars" userId="e364d0b9-009e-4116-b78a-a86aed516e71" providerId="ADAL" clId="{DF00A071-2C00-4FEF-B80C-2B4FD674D279}" dt="2020-06-09T08:07:30.545" v="50" actId="20577"/>
          <ac:spMkLst>
            <pc:docMk/>
            <pc:sldMk cId="1738139851" sldId="276"/>
            <ac:spMk id="2" creationId="{3426A046-7DD3-4805-B109-060274D40937}"/>
          </ac:spMkLst>
        </pc:spChg>
        <pc:spChg chg="mod">
          <ac:chgData name="Stijn Weijermars" userId="e364d0b9-009e-4116-b78a-a86aed516e71" providerId="ADAL" clId="{DF00A071-2C00-4FEF-B80C-2B4FD674D279}" dt="2020-06-09T08:21:40.334" v="512" actId="12"/>
          <ac:spMkLst>
            <pc:docMk/>
            <pc:sldMk cId="1738139851" sldId="276"/>
            <ac:spMk id="3" creationId="{552610EF-6328-453D-8875-E44440C741E8}"/>
          </ac:spMkLst>
        </pc:spChg>
        <pc:picChg chg="add mod">
          <ac:chgData name="Stijn Weijermars" userId="e364d0b9-009e-4116-b78a-a86aed516e71" providerId="ADAL" clId="{DF00A071-2C00-4FEF-B80C-2B4FD674D279}" dt="2020-06-09T08:21:31.491" v="511" actId="14100"/>
          <ac:picMkLst>
            <pc:docMk/>
            <pc:sldMk cId="1738139851" sldId="276"/>
            <ac:picMk id="4" creationId="{91328561-8249-452A-A8EC-93C773C23C8B}"/>
          </ac:picMkLst>
        </pc:picChg>
        <pc:picChg chg="add mod">
          <ac:chgData name="Stijn Weijermars" userId="e364d0b9-009e-4116-b78a-a86aed516e71" providerId="ADAL" clId="{DF00A071-2C00-4FEF-B80C-2B4FD674D279}" dt="2020-06-09T08:20:51.018" v="505" actId="1076"/>
          <ac:picMkLst>
            <pc:docMk/>
            <pc:sldMk cId="1738139851" sldId="276"/>
            <ac:picMk id="5" creationId="{4B32949C-C2C2-42DD-AF33-88D04D1799A8}"/>
          </ac:picMkLst>
        </pc:picChg>
        <pc:picChg chg="add mod">
          <ac:chgData name="Stijn Weijermars" userId="e364d0b9-009e-4116-b78a-a86aed516e71" providerId="ADAL" clId="{DF00A071-2C00-4FEF-B80C-2B4FD674D279}" dt="2020-06-09T08:21:25.817" v="509" actId="14100"/>
          <ac:picMkLst>
            <pc:docMk/>
            <pc:sldMk cId="1738139851" sldId="276"/>
            <ac:picMk id="6" creationId="{F061C893-BC0A-4A5A-B73D-B6579C5F9CF2}"/>
          </ac:picMkLst>
        </pc:picChg>
      </pc:sldChg>
      <pc:sldChg chg="del">
        <pc:chgData name="Stijn Weijermars" userId="e364d0b9-009e-4116-b78a-a86aed516e71" providerId="ADAL" clId="{DF00A071-2C00-4FEF-B80C-2B4FD674D279}" dt="2020-06-09T08:22:03.949" v="513" actId="47"/>
        <pc:sldMkLst>
          <pc:docMk/>
          <pc:sldMk cId="2064917749" sldId="277"/>
        </pc:sldMkLst>
      </pc:sldChg>
      <pc:sldChg chg="addSp delSp modSp new mod">
        <pc:chgData name="Stijn Weijermars" userId="e364d0b9-009e-4116-b78a-a86aed516e71" providerId="ADAL" clId="{DF00A071-2C00-4FEF-B80C-2B4FD674D279}" dt="2020-06-09T08:29:49.749" v="1000" actId="1076"/>
        <pc:sldMkLst>
          <pc:docMk/>
          <pc:sldMk cId="2206526160" sldId="277"/>
        </pc:sldMkLst>
        <pc:spChg chg="del">
          <ac:chgData name="Stijn Weijermars" userId="e364d0b9-009e-4116-b78a-a86aed516e71" providerId="ADAL" clId="{DF00A071-2C00-4FEF-B80C-2B4FD674D279}" dt="2020-06-09T08:22:28.088" v="518" actId="478"/>
          <ac:spMkLst>
            <pc:docMk/>
            <pc:sldMk cId="2206526160" sldId="277"/>
            <ac:spMk id="2" creationId="{B3FC4D32-BDD7-41A7-9FB1-F7AF8AB8EBF3}"/>
          </ac:spMkLst>
        </pc:spChg>
        <pc:spChg chg="del">
          <ac:chgData name="Stijn Weijermars" userId="e364d0b9-009e-4116-b78a-a86aed516e71" providerId="ADAL" clId="{DF00A071-2C00-4FEF-B80C-2B4FD674D279}" dt="2020-06-09T08:22:14.311" v="515"/>
          <ac:spMkLst>
            <pc:docMk/>
            <pc:sldMk cId="2206526160" sldId="277"/>
            <ac:spMk id="3" creationId="{D8191952-B621-4811-920F-B1C9189BEEC4}"/>
          </ac:spMkLst>
        </pc:spChg>
        <pc:spChg chg="add mod">
          <ac:chgData name="Stijn Weijermars" userId="e364d0b9-009e-4116-b78a-a86aed516e71" providerId="ADAL" clId="{DF00A071-2C00-4FEF-B80C-2B4FD674D279}" dt="2020-06-09T08:29:25.265" v="990" actId="20577"/>
          <ac:spMkLst>
            <pc:docMk/>
            <pc:sldMk cId="2206526160" sldId="277"/>
            <ac:spMk id="5" creationId="{CBE947D2-CE1F-45B1-8AB9-F83586D8ECBF}"/>
          </ac:spMkLst>
        </pc:spChg>
        <pc:spChg chg="add del mod">
          <ac:chgData name="Stijn Weijermars" userId="e364d0b9-009e-4116-b78a-a86aed516e71" providerId="ADAL" clId="{DF00A071-2C00-4FEF-B80C-2B4FD674D279}" dt="2020-06-09T08:29:45.253" v="998" actId="478"/>
          <ac:spMkLst>
            <pc:docMk/>
            <pc:sldMk cId="2206526160" sldId="277"/>
            <ac:spMk id="8" creationId="{969344C5-ACDB-4442-A615-B8FE645C2403}"/>
          </ac:spMkLst>
        </pc:spChg>
        <pc:picChg chg="add del mod">
          <ac:chgData name="Stijn Weijermars" userId="e364d0b9-009e-4116-b78a-a86aed516e71" providerId="ADAL" clId="{DF00A071-2C00-4FEF-B80C-2B4FD674D279}" dt="2020-06-09T08:29:49.749" v="1000" actId="1076"/>
          <ac:picMkLst>
            <pc:docMk/>
            <pc:sldMk cId="2206526160" sldId="277"/>
            <ac:picMk id="4" creationId="{C82970BD-C8F3-4512-92A0-4F3BF1DC7405}"/>
          </ac:picMkLst>
        </pc:picChg>
        <pc:picChg chg="add del mod">
          <ac:chgData name="Stijn Weijermars" userId="e364d0b9-009e-4116-b78a-a86aed516e71" providerId="ADAL" clId="{DF00A071-2C00-4FEF-B80C-2B4FD674D279}" dt="2020-06-09T08:29:47.325" v="999" actId="478"/>
          <ac:picMkLst>
            <pc:docMk/>
            <pc:sldMk cId="2206526160" sldId="277"/>
            <ac:picMk id="6" creationId="{0B5640D8-5E9C-4A1A-88F1-9B8A9BD08FE0}"/>
          </ac:picMkLst>
        </pc:picChg>
      </pc:sldChg>
      <pc:sldChg chg="del">
        <pc:chgData name="Stijn Weijermars" userId="e364d0b9-009e-4116-b78a-a86aed516e71" providerId="ADAL" clId="{DF00A071-2C00-4FEF-B80C-2B4FD674D279}" dt="2020-06-09T08:22:03.949" v="513" actId="47"/>
        <pc:sldMkLst>
          <pc:docMk/>
          <pc:sldMk cId="2991865409" sldId="278"/>
        </pc:sldMkLst>
      </pc:sldChg>
      <pc:sldChg chg="addSp modSp new mod">
        <pc:chgData name="Stijn Weijermars" userId="e364d0b9-009e-4116-b78a-a86aed516e71" providerId="ADAL" clId="{DF00A071-2C00-4FEF-B80C-2B4FD674D279}" dt="2020-06-09T08:27:12.270" v="949" actId="14100"/>
        <pc:sldMkLst>
          <pc:docMk/>
          <pc:sldMk cId="3315429419" sldId="278"/>
        </pc:sldMkLst>
        <pc:spChg chg="mod">
          <ac:chgData name="Stijn Weijermars" userId="e364d0b9-009e-4116-b78a-a86aed516e71" providerId="ADAL" clId="{DF00A071-2C00-4FEF-B80C-2B4FD674D279}" dt="2020-06-09T08:24:17.860" v="603" actId="20577"/>
          <ac:spMkLst>
            <pc:docMk/>
            <pc:sldMk cId="3315429419" sldId="278"/>
            <ac:spMk id="2" creationId="{CB1ED3C3-B14C-4DCE-B78C-87FB83D92E4C}"/>
          </ac:spMkLst>
        </pc:spChg>
        <pc:spChg chg="mod">
          <ac:chgData name="Stijn Weijermars" userId="e364d0b9-009e-4116-b78a-a86aed516e71" providerId="ADAL" clId="{DF00A071-2C00-4FEF-B80C-2B4FD674D279}" dt="2020-06-09T08:26:28.061" v="945" actId="20577"/>
          <ac:spMkLst>
            <pc:docMk/>
            <pc:sldMk cId="3315429419" sldId="278"/>
            <ac:spMk id="3" creationId="{8795727B-6C7E-418F-B15D-704B96AC5F49}"/>
          </ac:spMkLst>
        </pc:spChg>
        <pc:picChg chg="add mod">
          <ac:chgData name="Stijn Weijermars" userId="e364d0b9-009e-4116-b78a-a86aed516e71" providerId="ADAL" clId="{DF00A071-2C00-4FEF-B80C-2B4FD674D279}" dt="2020-06-09T08:27:12.270" v="949" actId="14100"/>
          <ac:picMkLst>
            <pc:docMk/>
            <pc:sldMk cId="3315429419" sldId="278"/>
            <ac:picMk id="4" creationId="{F0AB0C0B-F297-423E-9B94-44E183A95737}"/>
          </ac:picMkLst>
        </pc:picChg>
      </pc:sldChg>
      <pc:sldChg chg="addSp delSp modSp new mod">
        <pc:chgData name="Stijn Weijermars" userId="e364d0b9-009e-4116-b78a-a86aed516e71" providerId="ADAL" clId="{DF00A071-2C00-4FEF-B80C-2B4FD674D279}" dt="2020-06-09T08:37:48.039" v="1205" actId="1076"/>
        <pc:sldMkLst>
          <pc:docMk/>
          <pc:sldMk cId="1528777170" sldId="279"/>
        </pc:sldMkLst>
        <pc:spChg chg="mod">
          <ac:chgData name="Stijn Weijermars" userId="e364d0b9-009e-4116-b78a-a86aed516e71" providerId="ADAL" clId="{DF00A071-2C00-4FEF-B80C-2B4FD674D279}" dt="2020-06-09T08:30:48.894" v="1010" actId="20577"/>
          <ac:spMkLst>
            <pc:docMk/>
            <pc:sldMk cId="1528777170" sldId="279"/>
            <ac:spMk id="2" creationId="{9C012C38-1DBE-46D8-8A60-BACA0F958A6F}"/>
          </ac:spMkLst>
        </pc:spChg>
        <pc:spChg chg="add del mod">
          <ac:chgData name="Stijn Weijermars" userId="e364d0b9-009e-4116-b78a-a86aed516e71" providerId="ADAL" clId="{DF00A071-2C00-4FEF-B80C-2B4FD674D279}" dt="2020-06-09T08:37:42.637" v="1203" actId="20577"/>
          <ac:spMkLst>
            <pc:docMk/>
            <pc:sldMk cId="1528777170" sldId="279"/>
            <ac:spMk id="3" creationId="{D3292F37-D6CE-4563-AEA7-11F2379105DF}"/>
          </ac:spMkLst>
        </pc:spChg>
        <pc:picChg chg="add del mod">
          <ac:chgData name="Stijn Weijermars" userId="e364d0b9-009e-4116-b78a-a86aed516e71" providerId="ADAL" clId="{DF00A071-2C00-4FEF-B80C-2B4FD674D279}" dt="2020-06-09T08:30:59.177" v="1012"/>
          <ac:picMkLst>
            <pc:docMk/>
            <pc:sldMk cId="1528777170" sldId="279"/>
            <ac:picMk id="4" creationId="{825FBC13-605D-478F-AF33-E3DBCE84D187}"/>
          </ac:picMkLst>
        </pc:picChg>
        <pc:picChg chg="add mod">
          <ac:chgData name="Stijn Weijermars" userId="e364d0b9-009e-4116-b78a-a86aed516e71" providerId="ADAL" clId="{DF00A071-2C00-4FEF-B80C-2B4FD674D279}" dt="2020-06-09T08:37:48.039" v="1205" actId="1076"/>
          <ac:picMkLst>
            <pc:docMk/>
            <pc:sldMk cId="1528777170" sldId="279"/>
            <ac:picMk id="5" creationId="{A0DCA32E-A8D0-4FA3-B92C-DE41EE493B7A}"/>
          </ac:picMkLst>
        </pc:picChg>
        <pc:picChg chg="add mod">
          <ac:chgData name="Stijn Weijermars" userId="e364d0b9-009e-4116-b78a-a86aed516e71" providerId="ADAL" clId="{DF00A071-2C00-4FEF-B80C-2B4FD674D279}" dt="2020-06-09T08:37:33.199" v="1184" actId="1076"/>
          <ac:picMkLst>
            <pc:docMk/>
            <pc:sldMk cId="1528777170" sldId="279"/>
            <ac:picMk id="6" creationId="{E372A583-1FEE-461E-8D33-A99676952F15}"/>
          </ac:picMkLst>
        </pc:picChg>
      </pc:sldChg>
      <pc:sldChg chg="modSp new mod ord">
        <pc:chgData name="Stijn Weijermars" userId="e364d0b9-009e-4116-b78a-a86aed516e71" providerId="ADAL" clId="{DF00A071-2C00-4FEF-B80C-2B4FD674D279}" dt="2020-06-09T08:45:03.964" v="1308"/>
        <pc:sldMkLst>
          <pc:docMk/>
          <pc:sldMk cId="1040487418" sldId="280"/>
        </pc:sldMkLst>
        <pc:spChg chg="mod">
          <ac:chgData name="Stijn Weijermars" userId="e364d0b9-009e-4116-b78a-a86aed516e71" providerId="ADAL" clId="{DF00A071-2C00-4FEF-B80C-2B4FD674D279}" dt="2020-06-09T08:43:48.230" v="1247" actId="20577"/>
          <ac:spMkLst>
            <pc:docMk/>
            <pc:sldMk cId="1040487418" sldId="280"/>
            <ac:spMk id="2" creationId="{7CBAB67C-B512-4EE1-90E6-D757CC00B359}"/>
          </ac:spMkLst>
        </pc:spChg>
        <pc:spChg chg="mod">
          <ac:chgData name="Stijn Weijermars" userId="e364d0b9-009e-4116-b78a-a86aed516e71" providerId="ADAL" clId="{DF00A071-2C00-4FEF-B80C-2B4FD674D279}" dt="2020-06-09T08:44:42.585" v="1305" actId="403"/>
          <ac:spMkLst>
            <pc:docMk/>
            <pc:sldMk cId="1040487418" sldId="280"/>
            <ac:spMk id="3" creationId="{197A8C4D-CD08-4431-A565-5A56C50236BF}"/>
          </ac:spMkLst>
        </pc:spChg>
      </pc:sldChg>
      <pc:sldChg chg="addSp delSp modSp new mod">
        <pc:chgData name="Stijn Weijermars" userId="e364d0b9-009e-4116-b78a-a86aed516e71" providerId="ADAL" clId="{DF00A071-2C00-4FEF-B80C-2B4FD674D279}" dt="2020-06-09T08:49:12.647" v="1380" actId="1076"/>
        <pc:sldMkLst>
          <pc:docMk/>
          <pc:sldMk cId="2843941176" sldId="281"/>
        </pc:sldMkLst>
        <pc:spChg chg="mod">
          <ac:chgData name="Stijn Weijermars" userId="e364d0b9-009e-4116-b78a-a86aed516e71" providerId="ADAL" clId="{DF00A071-2C00-4FEF-B80C-2B4FD674D279}" dt="2020-06-09T08:47:06.441" v="1370" actId="20577"/>
          <ac:spMkLst>
            <pc:docMk/>
            <pc:sldMk cId="2843941176" sldId="281"/>
            <ac:spMk id="2" creationId="{9DC3B18B-6D42-49CA-8164-A9331604EF75}"/>
          </ac:spMkLst>
        </pc:spChg>
        <pc:spChg chg="del">
          <ac:chgData name="Stijn Weijermars" userId="e364d0b9-009e-4116-b78a-a86aed516e71" providerId="ADAL" clId="{DF00A071-2C00-4FEF-B80C-2B4FD674D279}" dt="2020-06-09T08:46:48.232" v="1310"/>
          <ac:spMkLst>
            <pc:docMk/>
            <pc:sldMk cId="2843941176" sldId="281"/>
            <ac:spMk id="3" creationId="{0C2997D1-3A1A-4787-A06C-8B429BB9F808}"/>
          </ac:spMkLst>
        </pc:spChg>
        <pc:picChg chg="add mod">
          <ac:chgData name="Stijn Weijermars" userId="e364d0b9-009e-4116-b78a-a86aed516e71" providerId="ADAL" clId="{DF00A071-2C00-4FEF-B80C-2B4FD674D279}" dt="2020-06-09T08:49:00.816" v="1375" actId="1076"/>
          <ac:picMkLst>
            <pc:docMk/>
            <pc:sldMk cId="2843941176" sldId="281"/>
            <ac:picMk id="4" creationId="{541078E1-FF42-4175-8919-ACDBD6D2C67A}"/>
          </ac:picMkLst>
        </pc:picChg>
        <pc:picChg chg="add mod">
          <ac:chgData name="Stijn Weijermars" userId="e364d0b9-009e-4116-b78a-a86aed516e71" providerId="ADAL" clId="{DF00A071-2C00-4FEF-B80C-2B4FD674D279}" dt="2020-06-09T08:49:12.647" v="1380" actId="1076"/>
          <ac:picMkLst>
            <pc:docMk/>
            <pc:sldMk cId="2843941176" sldId="281"/>
            <ac:picMk id="5" creationId="{19BD1C70-5074-4850-89AD-4B15DDC759C0}"/>
          </ac:picMkLst>
        </pc:picChg>
      </pc:sldChg>
      <pc:sldChg chg="addSp delSp modSp new mod">
        <pc:chgData name="Stijn Weijermars" userId="e364d0b9-009e-4116-b78a-a86aed516e71" providerId="ADAL" clId="{DF00A071-2C00-4FEF-B80C-2B4FD674D279}" dt="2020-06-09T08:54:54.508" v="1422" actId="14100"/>
        <pc:sldMkLst>
          <pc:docMk/>
          <pc:sldMk cId="100680953" sldId="282"/>
        </pc:sldMkLst>
        <pc:spChg chg="del mod">
          <ac:chgData name="Stijn Weijermars" userId="e364d0b9-009e-4116-b78a-a86aed516e71" providerId="ADAL" clId="{DF00A071-2C00-4FEF-B80C-2B4FD674D279}" dt="2020-06-09T08:54:20.947" v="1412" actId="478"/>
          <ac:spMkLst>
            <pc:docMk/>
            <pc:sldMk cId="100680953" sldId="282"/>
            <ac:spMk id="2" creationId="{CCED6454-7ED6-487A-8866-DABC91AC5B37}"/>
          </ac:spMkLst>
        </pc:spChg>
        <pc:spChg chg="del">
          <ac:chgData name="Stijn Weijermars" userId="e364d0b9-009e-4116-b78a-a86aed516e71" providerId="ADAL" clId="{DF00A071-2C00-4FEF-B80C-2B4FD674D279}" dt="2020-06-09T08:51:41.452" v="1408"/>
          <ac:spMkLst>
            <pc:docMk/>
            <pc:sldMk cId="100680953" sldId="282"/>
            <ac:spMk id="3" creationId="{E9BDF8B3-5D4F-4BC7-B4B1-AA03F303FD0A}"/>
          </ac:spMkLst>
        </pc:spChg>
        <pc:spChg chg="add del mod">
          <ac:chgData name="Stijn Weijermars" userId="e364d0b9-009e-4116-b78a-a86aed516e71" providerId="ADAL" clId="{DF00A071-2C00-4FEF-B80C-2B4FD674D279}" dt="2020-06-09T08:54:24.873" v="1414" actId="478"/>
          <ac:spMkLst>
            <pc:docMk/>
            <pc:sldMk cId="100680953" sldId="282"/>
            <ac:spMk id="7" creationId="{19F50BDB-E8B0-466E-8A01-65BF3F182A8E}"/>
          </ac:spMkLst>
        </pc:spChg>
        <pc:spChg chg="add del mod">
          <ac:chgData name="Stijn Weijermars" userId="e364d0b9-009e-4116-b78a-a86aed516e71" providerId="ADAL" clId="{DF00A071-2C00-4FEF-B80C-2B4FD674D279}" dt="2020-06-09T08:54:23.684" v="1413" actId="478"/>
          <ac:spMkLst>
            <pc:docMk/>
            <pc:sldMk cId="100680953" sldId="282"/>
            <ac:spMk id="9" creationId="{E6626707-C820-47C4-8528-052516A3CD01}"/>
          </ac:spMkLst>
        </pc:spChg>
        <pc:picChg chg="add del mod">
          <ac:chgData name="Stijn Weijermars" userId="e364d0b9-009e-4116-b78a-a86aed516e71" providerId="ADAL" clId="{DF00A071-2C00-4FEF-B80C-2B4FD674D279}" dt="2020-06-09T08:54:15.810" v="1411" actId="478"/>
          <ac:picMkLst>
            <pc:docMk/>
            <pc:sldMk cId="100680953" sldId="282"/>
            <ac:picMk id="4" creationId="{E985C9DA-3C6E-4DFB-B709-B1C0A9DFD884}"/>
          </ac:picMkLst>
        </pc:picChg>
        <pc:picChg chg="add mod">
          <ac:chgData name="Stijn Weijermars" userId="e364d0b9-009e-4116-b78a-a86aed516e71" providerId="ADAL" clId="{DF00A071-2C00-4FEF-B80C-2B4FD674D279}" dt="2020-06-09T08:54:54.508" v="1422" actId="14100"/>
          <ac:picMkLst>
            <pc:docMk/>
            <pc:sldMk cId="100680953" sldId="282"/>
            <ac:picMk id="5" creationId="{D75F77B4-EDAF-4CBD-8BF6-673E4E68B51B}"/>
          </ac:picMkLst>
        </pc:picChg>
      </pc:sldChg>
      <pc:sldChg chg="new del">
        <pc:chgData name="Stijn Weijermars" userId="e364d0b9-009e-4116-b78a-a86aed516e71" providerId="ADAL" clId="{DF00A071-2C00-4FEF-B80C-2B4FD674D279}" dt="2020-06-09T08:47:19.778" v="1372" actId="47"/>
        <pc:sldMkLst>
          <pc:docMk/>
          <pc:sldMk cId="869634807" sldId="282"/>
        </pc:sldMkLst>
      </pc:sldChg>
      <pc:sldMasterChg chg="new del mod addSldLayout delSldLayout">
        <pc:chgData name="Stijn Weijermars" userId="e364d0b9-009e-4116-b78a-a86aed516e71" providerId="ADAL" clId="{DF00A071-2C00-4FEF-B80C-2B4FD674D279}" dt="2020-06-09T08:23:38.526" v="524" actId="6938"/>
        <pc:sldMasterMkLst>
          <pc:docMk/>
          <pc:sldMasterMk cId="2918985297" sldId="2147483660"/>
        </pc:sldMasterMkLst>
        <pc:sldLayoutChg chg="new del replId">
          <pc:chgData name="Stijn Weijermars" userId="e364d0b9-009e-4116-b78a-a86aed516e71" providerId="ADAL" clId="{DF00A071-2C00-4FEF-B80C-2B4FD674D279}" dt="2020-06-09T08:23:38.526" v="524" actId="6938"/>
          <pc:sldLayoutMkLst>
            <pc:docMk/>
            <pc:sldMasterMk cId="2918985297" sldId="2147483660"/>
            <pc:sldLayoutMk cId="3335847104" sldId="2147483661"/>
          </pc:sldLayoutMkLst>
        </pc:sldLayoutChg>
        <pc:sldLayoutChg chg="new del replId">
          <pc:chgData name="Stijn Weijermars" userId="e364d0b9-009e-4116-b78a-a86aed516e71" providerId="ADAL" clId="{DF00A071-2C00-4FEF-B80C-2B4FD674D279}" dt="2020-06-09T08:23:38.526" v="524" actId="6938"/>
          <pc:sldLayoutMkLst>
            <pc:docMk/>
            <pc:sldMasterMk cId="2918985297" sldId="2147483660"/>
            <pc:sldLayoutMk cId="3799996118" sldId="2147483662"/>
          </pc:sldLayoutMkLst>
        </pc:sldLayoutChg>
        <pc:sldLayoutChg chg="new del replId">
          <pc:chgData name="Stijn Weijermars" userId="e364d0b9-009e-4116-b78a-a86aed516e71" providerId="ADAL" clId="{DF00A071-2C00-4FEF-B80C-2B4FD674D279}" dt="2020-06-09T08:23:38.526" v="524" actId="6938"/>
          <pc:sldLayoutMkLst>
            <pc:docMk/>
            <pc:sldMasterMk cId="2918985297" sldId="2147483660"/>
            <pc:sldLayoutMk cId="228607616" sldId="2147483663"/>
          </pc:sldLayoutMkLst>
        </pc:sldLayoutChg>
        <pc:sldLayoutChg chg="new del replId">
          <pc:chgData name="Stijn Weijermars" userId="e364d0b9-009e-4116-b78a-a86aed516e71" providerId="ADAL" clId="{DF00A071-2C00-4FEF-B80C-2B4FD674D279}" dt="2020-06-09T08:23:38.526" v="524" actId="6938"/>
          <pc:sldLayoutMkLst>
            <pc:docMk/>
            <pc:sldMasterMk cId="2918985297" sldId="2147483660"/>
            <pc:sldLayoutMk cId="777761560" sldId="2147483664"/>
          </pc:sldLayoutMkLst>
        </pc:sldLayoutChg>
        <pc:sldLayoutChg chg="new del replId">
          <pc:chgData name="Stijn Weijermars" userId="e364d0b9-009e-4116-b78a-a86aed516e71" providerId="ADAL" clId="{DF00A071-2C00-4FEF-B80C-2B4FD674D279}" dt="2020-06-09T08:23:38.526" v="524" actId="6938"/>
          <pc:sldLayoutMkLst>
            <pc:docMk/>
            <pc:sldMasterMk cId="2918985297" sldId="2147483660"/>
            <pc:sldLayoutMk cId="4180075130" sldId="2147483665"/>
          </pc:sldLayoutMkLst>
        </pc:sldLayoutChg>
        <pc:sldLayoutChg chg="new del replId">
          <pc:chgData name="Stijn Weijermars" userId="e364d0b9-009e-4116-b78a-a86aed516e71" providerId="ADAL" clId="{DF00A071-2C00-4FEF-B80C-2B4FD674D279}" dt="2020-06-09T08:23:38.526" v="524" actId="6938"/>
          <pc:sldLayoutMkLst>
            <pc:docMk/>
            <pc:sldMasterMk cId="2918985297" sldId="2147483660"/>
            <pc:sldLayoutMk cId="1828402073" sldId="2147483666"/>
          </pc:sldLayoutMkLst>
        </pc:sldLayoutChg>
        <pc:sldLayoutChg chg="new del replId">
          <pc:chgData name="Stijn Weijermars" userId="e364d0b9-009e-4116-b78a-a86aed516e71" providerId="ADAL" clId="{DF00A071-2C00-4FEF-B80C-2B4FD674D279}" dt="2020-06-09T08:23:38.526" v="524" actId="6938"/>
          <pc:sldLayoutMkLst>
            <pc:docMk/>
            <pc:sldMasterMk cId="2918985297" sldId="2147483660"/>
            <pc:sldLayoutMk cId="1568099603" sldId="2147483667"/>
          </pc:sldLayoutMkLst>
        </pc:sldLayoutChg>
        <pc:sldLayoutChg chg="new del replId">
          <pc:chgData name="Stijn Weijermars" userId="e364d0b9-009e-4116-b78a-a86aed516e71" providerId="ADAL" clId="{DF00A071-2C00-4FEF-B80C-2B4FD674D279}" dt="2020-06-09T08:23:38.526" v="524" actId="6938"/>
          <pc:sldLayoutMkLst>
            <pc:docMk/>
            <pc:sldMasterMk cId="2918985297" sldId="2147483660"/>
            <pc:sldLayoutMk cId="833175151" sldId="2147483668"/>
          </pc:sldLayoutMkLst>
        </pc:sldLayoutChg>
        <pc:sldLayoutChg chg="new del replId">
          <pc:chgData name="Stijn Weijermars" userId="e364d0b9-009e-4116-b78a-a86aed516e71" providerId="ADAL" clId="{DF00A071-2C00-4FEF-B80C-2B4FD674D279}" dt="2020-06-09T08:23:38.526" v="524" actId="6938"/>
          <pc:sldLayoutMkLst>
            <pc:docMk/>
            <pc:sldMasterMk cId="2918985297" sldId="2147483660"/>
            <pc:sldLayoutMk cId="2980014724" sldId="2147483669"/>
          </pc:sldLayoutMkLst>
        </pc:sldLayoutChg>
        <pc:sldLayoutChg chg="new del replId">
          <pc:chgData name="Stijn Weijermars" userId="e364d0b9-009e-4116-b78a-a86aed516e71" providerId="ADAL" clId="{DF00A071-2C00-4FEF-B80C-2B4FD674D279}" dt="2020-06-09T08:23:38.526" v="524" actId="6938"/>
          <pc:sldLayoutMkLst>
            <pc:docMk/>
            <pc:sldMasterMk cId="2918985297" sldId="2147483660"/>
            <pc:sldLayoutMk cId="2325509324" sldId="2147483670"/>
          </pc:sldLayoutMkLst>
        </pc:sldLayoutChg>
        <pc:sldLayoutChg chg="new del replId">
          <pc:chgData name="Stijn Weijermars" userId="e364d0b9-009e-4116-b78a-a86aed516e71" providerId="ADAL" clId="{DF00A071-2C00-4FEF-B80C-2B4FD674D279}" dt="2020-06-09T08:23:38.526" v="524" actId="6938"/>
          <pc:sldLayoutMkLst>
            <pc:docMk/>
            <pc:sldMasterMk cId="2918985297" sldId="2147483660"/>
            <pc:sldLayoutMk cId="3746616856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7408-69EE-4B98-87BA-F1B8F66DB495}" type="datetimeFigureOut">
              <a:rPr lang="nl-NL" smtClean="0"/>
              <a:t>9-6-2020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89-CB93-4486-BAC7-84D3839BB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4171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7408-69EE-4B98-87BA-F1B8F66DB495}" type="datetimeFigureOut">
              <a:rPr lang="nl-NL" smtClean="0"/>
              <a:t>9-6-2020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89-CB93-4486-BAC7-84D3839BB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568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7408-69EE-4B98-87BA-F1B8F66DB495}" type="datetimeFigureOut">
              <a:rPr lang="nl-NL" smtClean="0"/>
              <a:t>9-6-2020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89-CB93-4486-BAC7-84D3839BB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389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7408-69EE-4B98-87BA-F1B8F66DB495}" type="datetimeFigureOut">
              <a:rPr lang="nl-NL" smtClean="0"/>
              <a:t>9-6-2020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89-CB93-4486-BAC7-84D3839BB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856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7408-69EE-4B98-87BA-F1B8F66DB495}" type="datetimeFigureOut">
              <a:rPr lang="nl-NL" smtClean="0"/>
              <a:t>9-6-2020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89-CB93-4486-BAC7-84D3839BB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588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7408-69EE-4B98-87BA-F1B8F66DB495}" type="datetimeFigureOut">
              <a:rPr lang="nl-NL" smtClean="0"/>
              <a:t>9-6-2020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89-CB93-4486-BAC7-84D3839BB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562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7408-69EE-4B98-87BA-F1B8F66DB495}" type="datetimeFigureOut">
              <a:rPr lang="nl-NL" smtClean="0"/>
              <a:t>9-6-2020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89-CB93-4486-BAC7-84D3839BB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475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7408-69EE-4B98-87BA-F1B8F66DB495}" type="datetimeFigureOut">
              <a:rPr lang="nl-NL" smtClean="0"/>
              <a:t>9-6-2020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89-CB93-4486-BAC7-84D3839BB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16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7408-69EE-4B98-87BA-F1B8F66DB495}" type="datetimeFigureOut">
              <a:rPr lang="nl-NL" smtClean="0"/>
              <a:t>9-6-2020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89-CB93-4486-BAC7-84D3839BB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931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7408-69EE-4B98-87BA-F1B8F66DB495}" type="datetimeFigureOut">
              <a:rPr lang="nl-NL" smtClean="0"/>
              <a:t>9-6-2020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89-CB93-4486-BAC7-84D3839BB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720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7408-69EE-4B98-87BA-F1B8F66DB495}" type="datetimeFigureOut">
              <a:rPr lang="nl-NL" smtClean="0"/>
              <a:t>9-6-2020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89-CB93-4486-BAC7-84D3839BB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441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07408-69EE-4B98-87BA-F1B8F66DB495}" type="datetimeFigureOut">
              <a:rPr lang="nl-NL" smtClean="0"/>
              <a:t>9-6-2020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D489-CB93-4486-BAC7-84D3839BB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087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spaarbazaar.nl/kenniscentrum/zonnepanelen/financieel/zonnepanelen-opbrengst/" TargetMode="External"/><Relationship Id="rId2" Type="http://schemas.openxmlformats.org/officeDocument/2006/relationships/hyperlink" Target="https://www.zonatlas.nl/star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pro.nl/programmas/tegenlicht/kijk/afleveringen/2008-2009/here-comes-the-sun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51428" y="1964191"/>
            <a:ext cx="9144000" cy="2387600"/>
          </a:xfrm>
        </p:spPr>
        <p:txBody>
          <a:bodyPr>
            <a:normAutofit/>
          </a:bodyPr>
          <a:lstStyle/>
          <a:p>
            <a:r>
              <a:rPr lang="nl-NL" dirty="0"/>
              <a:t>Zonne-energie</a:t>
            </a:r>
            <a:br>
              <a:rPr lang="nl-NL" dirty="0"/>
            </a:br>
            <a:r>
              <a:rPr lang="nl-NL" sz="3600" dirty="0"/>
              <a:t>Les 6 Water &amp; Energie</a:t>
            </a:r>
            <a:br>
              <a:rPr lang="nl-NL" sz="3600" dirty="0"/>
            </a:br>
            <a:r>
              <a:rPr lang="nl-NL" sz="3600" dirty="0"/>
              <a:t>IBS Inrichting van een gebied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219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Relevante informatie voor opdracht: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hlinkClick r:id="rId2"/>
              </a:rPr>
              <a:t>https://www.zonatlas.nl/start/ </a:t>
            </a:r>
            <a:endParaRPr lang="nl-NL" dirty="0"/>
          </a:p>
          <a:p>
            <a:endParaRPr lang="nl-NL" dirty="0"/>
          </a:p>
          <a:p>
            <a:r>
              <a:rPr lang="nl-NL" dirty="0">
                <a:hlinkClick r:id="rId3"/>
              </a:rPr>
              <a:t>https://www.bespaarbazaar.nl/kenniscentrum/zonnepanelen/financieel/zonnepanelen-opbrengst/ 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4931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26A046-7DD3-4805-B109-060274D4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Zonne-energie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2610EF-6328-453D-8875-E44440C74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Manieren waarop zonne-energie wordt gebruikt:</a:t>
            </a:r>
          </a:p>
          <a:p>
            <a:r>
              <a:rPr lang="nl-NL" dirty="0"/>
              <a:t>PV-panelen: Zon naar elektriciteit</a:t>
            </a:r>
          </a:p>
          <a:p>
            <a:r>
              <a:rPr lang="nl-NL" dirty="0" err="1"/>
              <a:t>Zonne-collectoren</a:t>
            </a:r>
            <a:r>
              <a:rPr lang="nl-NL" dirty="0"/>
              <a:t>: Zon naar warm water</a:t>
            </a:r>
          </a:p>
          <a:p>
            <a:r>
              <a:rPr lang="nl-NL" dirty="0"/>
              <a:t>Zonnekrachtcentrale: Zon naar stoom naar </a:t>
            </a:r>
            <a:r>
              <a:rPr lang="nl-NL" dirty="0" err="1"/>
              <a:t>electriciteit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1328561-8249-452A-A8EC-93C773C23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110" y="4227285"/>
            <a:ext cx="3670969" cy="165598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B32949C-C2C2-42DD-AF33-88D04D179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504" y="4227285"/>
            <a:ext cx="2582037" cy="165599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061C893-BC0A-4A5A-B73D-B6579C5F9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2057" y="4227285"/>
            <a:ext cx="2485537" cy="165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39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1ED3C3-B14C-4DCE-B78C-87FB83D92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Zonne-energie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95727B-6C7E-418F-B15D-704B96AC5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Maar ook:</a:t>
            </a:r>
          </a:p>
          <a:p>
            <a:r>
              <a:rPr lang="nl-NL" dirty="0"/>
              <a:t>Zon naar suiker naar mest naar biogas</a:t>
            </a:r>
          </a:p>
          <a:p>
            <a:r>
              <a:rPr lang="nl-NL" dirty="0"/>
              <a:t>Zon naar suiker naar hout naar elektriciteit</a:t>
            </a:r>
          </a:p>
          <a:p>
            <a:r>
              <a:rPr lang="nl-NL" dirty="0"/>
              <a:t>Zon naar suiker naar aardgas</a:t>
            </a:r>
          </a:p>
          <a:p>
            <a:r>
              <a:rPr lang="nl-NL" dirty="0"/>
              <a:t>Zon naar suiker naar aardolie</a:t>
            </a:r>
          </a:p>
          <a:p>
            <a:r>
              <a:rPr lang="nl-NL" dirty="0"/>
              <a:t>Zon naar suiker naar steenkolen</a:t>
            </a:r>
          </a:p>
          <a:p>
            <a:r>
              <a:rPr lang="nl-NL" dirty="0"/>
              <a:t>Ofwel fotosynthese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0AB0C0B-F297-423E-9B94-44E183A95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026" y="3904343"/>
            <a:ext cx="4301974" cy="295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29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BE947D2-CE1F-45B1-8AB9-F83586D8E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 stand van de PV-panelen: instralingsschijf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82970BD-C8F3-4512-92A0-4F3BF1DC74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333441"/>
            <a:ext cx="4754582" cy="457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26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C3B18B-6D42-49CA-8164-A9331604E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Zonintensiteit verschilt per regio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41078E1-FF42-4175-8919-ACDBD6D2C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770" y="1457489"/>
            <a:ext cx="4648500" cy="526439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9BD1C70-5074-4850-89AD-4B15DDC75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270" y="1803503"/>
            <a:ext cx="6551460" cy="438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41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012C38-1DBE-46D8-8A60-BACA0F958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Schaduw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292F37-D6CE-4563-AEA7-11F237910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string (serie) zonnepanelen heeft last van schaduw</a:t>
            </a:r>
          </a:p>
          <a:p>
            <a:r>
              <a:rPr lang="nl-NL" dirty="0"/>
              <a:t>Terugval op te vangen met slimme systemen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0DCA32E-A8D0-4FA3-B92C-DE41EE493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973" y="3154021"/>
            <a:ext cx="3344541" cy="249407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372A583-1FEE-461E-8D33-A99676952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391" y="3572780"/>
            <a:ext cx="425767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77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75F77B4-EDAF-4CBD-8BF6-673E4E68B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229" y="-1"/>
            <a:ext cx="8273142" cy="689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0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Opdracht, Zonne-energie in je plangebied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Opdracht uitwerken met je groepje</a:t>
            </a:r>
          </a:p>
          <a:p>
            <a:r>
              <a:rPr lang="nl-NL" dirty="0"/>
              <a:t>Zoek op internet naar informatie over de wijze waarop zonnepanelen op een dak kunnen worden geplaatst en welke factoren daarbij een rol spelen.</a:t>
            </a:r>
          </a:p>
          <a:p>
            <a:r>
              <a:rPr lang="nl-NL" dirty="0"/>
              <a:t>Welke mogelijkheden zijn er in het plangebied  voor het plaatsen van zonnepanelen?</a:t>
            </a:r>
          </a:p>
          <a:p>
            <a:r>
              <a:rPr lang="nl-NL" dirty="0"/>
              <a:t>Houd rekening met de volgende factoren:</a:t>
            </a:r>
          </a:p>
          <a:p>
            <a:pPr lvl="1"/>
            <a:r>
              <a:rPr lang="nl-NL" dirty="0"/>
              <a:t>te gebruiken dakoppervlak;</a:t>
            </a:r>
          </a:p>
          <a:p>
            <a:pPr lvl="1"/>
            <a:r>
              <a:rPr lang="nl-NL" dirty="0"/>
              <a:t>stand ten opzichte van zon;</a:t>
            </a:r>
          </a:p>
          <a:p>
            <a:pPr lvl="1"/>
            <a:r>
              <a:rPr lang="nl-NL" dirty="0"/>
              <a:t>schaduw.</a:t>
            </a:r>
          </a:p>
          <a:p>
            <a:r>
              <a:rPr lang="nl-NL" dirty="0"/>
              <a:t>Hoeveel elektriciteit kan er worden gegenereerd als je zonnepanelen plaatst met een vermogen van 300 </a:t>
            </a:r>
            <a:r>
              <a:rPr lang="nl-NL" dirty="0" err="1"/>
              <a:t>Wp</a:t>
            </a:r>
            <a:r>
              <a:rPr lang="nl-NL" dirty="0"/>
              <a:t> per stuk?</a:t>
            </a:r>
          </a:p>
        </p:txBody>
      </p:sp>
    </p:spTree>
    <p:extLst>
      <p:ext uri="{BB962C8B-B14F-4D97-AF65-F5344CB8AC3E}">
        <p14:creationId xmlns:p14="http://schemas.microsoft.com/office/powerpoint/2010/main" val="3424134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BAB67C-B512-4EE1-90E6-D757CC00B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Achtergrond-documentaire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7A8C4D-CD08-4431-A565-5A56C5023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4800" dirty="0"/>
          </a:p>
          <a:p>
            <a:pPr marL="0" indent="0">
              <a:buNone/>
            </a:pPr>
            <a:r>
              <a:rPr lang="nl-NL" sz="4800" dirty="0">
                <a:hlinkClick r:id="rId2"/>
              </a:rPr>
              <a:t>Here </a:t>
            </a:r>
            <a:r>
              <a:rPr lang="nl-NL" sz="4800" dirty="0" err="1">
                <a:hlinkClick r:id="rId2"/>
              </a:rPr>
              <a:t>comes</a:t>
            </a:r>
            <a:r>
              <a:rPr lang="nl-NL" sz="4800" dirty="0">
                <a:hlinkClick r:id="rId2"/>
              </a:rPr>
              <a:t> </a:t>
            </a:r>
            <a:r>
              <a:rPr lang="nl-NL" sz="4800" dirty="0" err="1">
                <a:hlinkClick r:id="rId2"/>
              </a:rPr>
              <a:t>the</a:t>
            </a:r>
            <a:r>
              <a:rPr lang="nl-NL" sz="4800" dirty="0">
                <a:hlinkClick r:id="rId2"/>
              </a:rPr>
              <a:t> </a:t>
            </a:r>
            <a:r>
              <a:rPr lang="nl-NL" sz="4800" dirty="0" err="1">
                <a:hlinkClick r:id="rId2"/>
              </a:rPr>
              <a:t>sun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104048741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949A34-8D8D-4140-B21F-038CBC1FBF0F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47a28104-336f-447d-946e-e305ac2bcd47"/>
    <ds:schemaRef ds:uri="34354c1b-6b8c-435b-ad50-990538c19557"/>
  </ds:schemaRefs>
</ds:datastoreItem>
</file>

<file path=customXml/itemProps2.xml><?xml version="1.0" encoding="utf-8"?>
<ds:datastoreItem xmlns:ds="http://schemas.openxmlformats.org/officeDocument/2006/customXml" ds:itemID="{3AFEE3F7-3804-4C22-9B93-DED2784785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951861-3775-4BA2-A5C1-7FF4127AFE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224</Words>
  <Application>Microsoft Office PowerPoint</Application>
  <PresentationFormat>Breedbeeld</PresentationFormat>
  <Paragraphs>35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Zonne-energie Les 6 Water &amp; Energie IBS Inrichting van een gebied</vt:lpstr>
      <vt:lpstr>Zonne-energie </vt:lpstr>
      <vt:lpstr>Zonne-energie </vt:lpstr>
      <vt:lpstr>Belang stand van de PV-panelen: instralingsschijf</vt:lpstr>
      <vt:lpstr>Zonintensiteit verschilt per regio</vt:lpstr>
      <vt:lpstr>Schaduw</vt:lpstr>
      <vt:lpstr>PowerPoint-presentatie</vt:lpstr>
      <vt:lpstr>Opdracht, Zonne-energie in je plangebied</vt:lpstr>
      <vt:lpstr>Achtergrond-documentaire</vt:lpstr>
      <vt:lpstr>Relevante informatie voor opdracht: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cp:lastModifiedBy>Stijn Weijermars</cp:lastModifiedBy>
  <cp:revision>17</cp:revision>
  <dcterms:created xsi:type="dcterms:W3CDTF">2019-05-22T08:07:04Z</dcterms:created>
  <dcterms:modified xsi:type="dcterms:W3CDTF">2020-06-09T08:55:05Z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